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48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7328-B5AE-49E8-A5DA-DD67FDC90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CA3E-9454-4B7F-97B1-846838EBC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13A08-CE8F-464C-B678-287E1C414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3110A-8BAC-42C7-9D77-EF98F2A15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4946-2FD8-405B-9850-4D43FAC5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6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F588-6159-41FD-B40A-4565D290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E07EE-0EC4-497B-A0F1-8FC6CE0B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3FC27-BCD5-4CAE-AE1D-74A4C970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C13F3-7F30-4B90-927B-D38C322C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6CF93-7683-49C0-B304-7E8798DF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4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85FFD1-C9AE-4ECF-9FF6-2D0CFD80A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0A79B-0F2B-4F20-8D9A-23E88C0C9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958B-ACCB-4063-9973-CDA4ACA7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26B19-9B8E-4348-9BA4-3A9ACC93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34FBD-AA75-4E32-9D83-581AFAFB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9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7EA7-6B91-47CD-9965-4EF8BF43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C6304-363B-412E-BBEB-9E698E609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BB76B-8EB9-4A78-9BAB-3D1C74ED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67CCB-9A67-46D1-9127-6BE9487A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27C67-9EAC-4D3A-A071-05A1E3CD2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4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D113-E2A2-4993-AD67-9C47821A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3F2CB-D99C-4517-A985-DA0A7BB31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1E128-F022-4459-BB10-70B7BA7F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8B19D-6999-4EF1-9451-5F939B0F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26814-62EE-4B92-92AE-CDC2E135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9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0771-712A-4DF5-832A-0B84DDB5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BF2C-9050-46A2-A4F6-077B6C684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4897C-A76D-45EE-9989-2FD99E40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DF8BC-8C2E-42BB-BCA8-A2C19A45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F08FC-9571-417D-AE34-791BF66D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7D446-938B-43AE-808F-31BB4726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5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FC53-01D9-4B10-A442-98140E95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C25E1-DBFE-4DDD-9613-C3488FCC5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677B4-48F2-466E-BF7C-CBCB366E0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5D22C-EF20-4D85-8E61-AFA6D6905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F07F96-98E3-48F9-BDA0-F3A9900CE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FA28F-144E-4C75-AFA5-0F601C87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168933-13D8-4C8F-84D1-40385862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6BAA23-E8DE-4B1A-B0F4-41214D9B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8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A05E-B2BA-40FB-9F2A-5F309004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E1040-B921-4C58-AFD8-2F7969AF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A9F51-30B6-4399-8243-5848DE10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DCBC5-E1AB-434A-B6A6-F3C6BD1F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6DE1A-1002-4134-AB32-48AB1316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3899A-8FDB-4151-95B6-615E517E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594C2-C66E-4BFA-92BF-855B78DA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5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8382-1EE0-43ED-98CB-ACB5CEA1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5B80-CEB1-4C6A-B496-435C26C0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FFEC9-7724-49E2-A7B9-C6317C82E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F1857-59A8-4B26-B16A-D1032D01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BEFA2-D989-4526-8C2E-619BF832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FA93F-9B37-4A67-8819-F1F6CE64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6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FC41-9079-4F6F-AE5E-CBE1B65C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4757A-65CE-4019-941F-4C70EB03F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28625-AEED-4CCD-AFF3-8DE1F726E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01464-9287-4360-AD18-9DCABCEF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7706C-A1C3-4757-B45F-ABE8F6A9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6A3EF-5E18-4A60-BD4B-F5DD1BF5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5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99E83-5506-4E56-A857-744C06B6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D994F-3C48-42D9-9100-38F29CCBC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68F3A-DC1D-4B64-A837-67462FA65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CEB15-49CD-410B-994B-BB2CD055E58B}" type="datetimeFigureOut">
              <a:rPr lang="en-US" smtClean="0"/>
              <a:t>3/10/2018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804E9-FD84-4E14-846F-E2B6AA22F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73E87-B220-4283-81C5-BF859796F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1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7.JPG"/><Relationship Id="rId7" Type="http://schemas.microsoft.com/office/2007/relationships/hdphoto" Target="../media/hdphoto2.wdp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6.JP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3.wdp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8FE66D1-AC24-4F20-9778-F2A672F36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" y="1137686"/>
            <a:ext cx="4301836" cy="16853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DD850F-D40C-4DEC-9409-40560E72C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" y="3009964"/>
            <a:ext cx="3075709" cy="197309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EF69DD7-2895-4BC9-B53F-4DE9F708F636}"/>
              </a:ext>
            </a:extLst>
          </p:cNvPr>
          <p:cNvSpPr/>
          <p:nvPr/>
        </p:nvSpPr>
        <p:spPr>
          <a:xfrm>
            <a:off x="7901711" y="1676146"/>
            <a:ext cx="2980424" cy="48756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 =&gt; Déformation insuffisante</a:t>
            </a:r>
            <a:endParaRPr lang="fr-FR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DAB05B-E6A1-451D-8B88-9F890790A1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76146"/>
            <a:ext cx="1698573" cy="11876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A5195D7-98F7-4EA4-AA10-B5D986229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294" y="2516991"/>
            <a:ext cx="266700" cy="1333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3740EE-85A4-4709-A69D-72BAC8C38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920" y="2707604"/>
            <a:ext cx="258074" cy="12077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1155D03-EF63-4B53-8EA3-5B6C1993970E}"/>
              </a:ext>
            </a:extLst>
          </p:cNvPr>
          <p:cNvSpPr txBox="1"/>
          <p:nvPr/>
        </p:nvSpPr>
        <p:spPr>
          <a:xfrm>
            <a:off x="8167858" y="2427317"/>
            <a:ext cx="750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mesures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DDDEA5-15DA-46DD-812C-61D417EB72DC}"/>
              </a:ext>
            </a:extLst>
          </p:cNvPr>
          <p:cNvSpPr txBox="1"/>
          <p:nvPr/>
        </p:nvSpPr>
        <p:spPr>
          <a:xfrm>
            <a:off x="8145191" y="2628306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simulation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5B15E5-5DB5-4BC2-93BC-4137D085B8FC}"/>
              </a:ext>
            </a:extLst>
          </p:cNvPr>
          <p:cNvSpPr txBox="1"/>
          <p:nvPr/>
        </p:nvSpPr>
        <p:spPr>
          <a:xfrm>
            <a:off x="7817776" y="2232759"/>
            <a:ext cx="174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Configuration prone</a:t>
            </a:r>
          </a:p>
        </p:txBody>
      </p:sp>
    </p:spTree>
    <p:extLst>
      <p:ext uri="{BB962C8B-B14F-4D97-AF65-F5344CB8AC3E}">
        <p14:creationId xmlns:p14="http://schemas.microsoft.com/office/powerpoint/2010/main" val="39064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/>
      <p:bldP spid="32" grpId="0"/>
      <p:bldP spid="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161902-D785-4B5D-9B6B-170E1894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5" y="3229594"/>
            <a:ext cx="2635066" cy="1896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22343-7C57-4A5C-B9BA-F7A145942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27" y="1344404"/>
            <a:ext cx="2636656" cy="1750416"/>
          </a:xfrm>
          <a:prstGeom prst="rect">
            <a:avLst/>
          </a:prstGeom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4ED5358-9960-4C57-A6A9-53ECF556F4B5}"/>
              </a:ext>
            </a:extLst>
          </p:cNvPr>
          <p:cNvSpPr txBox="1">
            <a:spLocks/>
          </p:cNvSpPr>
          <p:nvPr/>
        </p:nvSpPr>
        <p:spPr>
          <a:xfrm>
            <a:off x="4435353" y="1559714"/>
            <a:ext cx="7586238" cy="333976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182880" tIns="137160" rIns="91440" bIns="0" rtlCol="0">
            <a:noAutofit/>
          </a:bodyPr>
          <a:lstStyle>
            <a:lvl1pPr marL="0" indent="0" algn="l" defTabSz="4572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1600"/>
              </a:spcAft>
              <a:buFont typeface="Arial"/>
              <a:buNone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0" indent="0" algn="l" defTabSz="4572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0" indent="0" algn="l" defTabSz="4572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Lucida Grande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0" indent="0" algn="l" defTabSz="4572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0" indent="0" algn="l" defTabSz="457200" rtl="0" eaLnBrk="1" latinLnBrk="0" hangingPunct="1">
              <a:lnSpc>
                <a:spcPts val="2000"/>
              </a:lnSpc>
              <a:spcBef>
                <a:spcPts val="0"/>
              </a:spcBef>
              <a:spcAft>
                <a:spcPts val="1200"/>
              </a:spcAft>
              <a:buFont typeface="Arial"/>
              <a:buNone/>
              <a:defRPr sz="1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srgbClr val="454545"/>
              </a:solidFill>
              <a:effectLst/>
              <a:uLnTx/>
              <a:uFillTx/>
              <a:latin typeface="GE Inspira Pitch"/>
              <a:ea typeface="+mj-ea"/>
              <a:cs typeface="+mj-cs"/>
            </a:endParaRPr>
          </a:p>
        </p:txBody>
      </p:sp>
      <p:pic>
        <p:nvPicPr>
          <p:cNvPr id="17" name="Content Placeholder 18">
            <a:extLst>
              <a:ext uri="{FF2B5EF4-FFF2-40B4-BE49-F238E27FC236}">
                <a16:creationId xmlns:a16="http://schemas.microsoft.com/office/drawing/2014/main" id="{CEB94DD5-D7CD-478A-A034-B03709F4D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0269" y="3193726"/>
            <a:ext cx="1523358" cy="11001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0208EA-4055-4D5B-9D50-27BD42BE79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6000"/>
                    </a14:imgEffect>
                    <a14:imgEffect>
                      <a14:saturation sat="66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13890" y="2042942"/>
            <a:ext cx="1518869" cy="10968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A3B27F-E218-4A32-8996-CAC3E9D091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6000"/>
                    </a14:imgEffect>
                    <a14:imgEffect>
                      <a14:saturation sat="66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51" y="2032633"/>
            <a:ext cx="1518868" cy="10968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275396-6094-42B5-8188-B6618744B0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200000"/>
                    </a14:imgEffect>
                    <a14:imgEffect>
                      <a14:brightnessContrast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8925" y="3200239"/>
            <a:ext cx="1523358" cy="110013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09F5A80-C53D-4123-B356-FCDC6986E7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8898" y="4444720"/>
            <a:ext cx="177025" cy="1253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5B3323-CD93-47DF-B08C-68BA935ACA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9656" y="4479779"/>
            <a:ext cx="178894" cy="1207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341684-0713-4A7A-BC7A-92D9DF188CC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65346" y="4444720"/>
            <a:ext cx="173168" cy="1285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0F2988-869D-4ECE-A73D-B7B44619EF5B}"/>
              </a:ext>
            </a:extLst>
          </p:cNvPr>
          <p:cNvSpPr txBox="1"/>
          <p:nvPr/>
        </p:nvSpPr>
        <p:spPr>
          <a:xfrm>
            <a:off x="8349391" y="4347751"/>
            <a:ext cx="127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Configuration </a:t>
            </a:r>
            <a:r>
              <a:rPr lang="fr-FR" sz="1200" dirty="0" err="1"/>
              <a:t>prone</a:t>
            </a:r>
            <a:endParaRPr lang="fr-FR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B5018F-7E92-40C2-9D64-DD1B66DA01C6}"/>
              </a:ext>
            </a:extLst>
          </p:cNvPr>
          <p:cNvSpPr txBox="1"/>
          <p:nvPr/>
        </p:nvSpPr>
        <p:spPr>
          <a:xfrm>
            <a:off x="5438514" y="4341098"/>
            <a:ext cx="1211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Configuration </a:t>
            </a:r>
            <a:r>
              <a:rPr lang="fr-FR" sz="1200" dirty="0" err="1"/>
              <a:t>supine</a:t>
            </a:r>
            <a:endParaRPr lang="fr-FR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5DE6AC-63DB-4B2E-A94A-E5363849D3A0}"/>
              </a:ext>
            </a:extLst>
          </p:cNvPr>
          <p:cNvSpPr txBox="1"/>
          <p:nvPr/>
        </p:nvSpPr>
        <p:spPr>
          <a:xfrm>
            <a:off x="6870536" y="4344421"/>
            <a:ext cx="1288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Configuration mesurée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52E9659-AB67-4EB1-9E90-26A428C539EC}"/>
              </a:ext>
            </a:extLst>
          </p:cNvPr>
          <p:cNvCxnSpPr/>
          <p:nvPr/>
        </p:nvCxnSpPr>
        <p:spPr>
          <a:xfrm>
            <a:off x="8863275" y="2059637"/>
            <a:ext cx="1" cy="22654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A11D4A7-DCC7-40FB-A581-48A2546B670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9045"/>
          <a:stretch/>
        </p:blipFill>
        <p:spPr>
          <a:xfrm>
            <a:off x="9613549" y="2042942"/>
            <a:ext cx="1423262" cy="10968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7284F63-C078-4AB3-B512-D1EBF56C32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13549" y="3094820"/>
            <a:ext cx="1455541" cy="119572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652AFFF-0AEB-476C-9FFE-FD19DA8305C9}"/>
              </a:ext>
            </a:extLst>
          </p:cNvPr>
          <p:cNvSpPr txBox="1"/>
          <p:nvPr/>
        </p:nvSpPr>
        <p:spPr>
          <a:xfrm>
            <a:off x="9902159" y="4325077"/>
            <a:ext cx="1421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Configuration </a:t>
            </a:r>
            <a:r>
              <a:rPr lang="fr-FR" sz="1200" dirty="0" err="1"/>
              <a:t>supine</a:t>
            </a:r>
            <a:r>
              <a:rPr lang="fr-FR" sz="1200" dirty="0"/>
              <a:t> inclinée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D730DD0-ABF2-466C-ADDE-6A08925676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37752" y="4436736"/>
            <a:ext cx="191777" cy="14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5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  <p:bldP spid="25" grpId="0"/>
      <p:bldP spid="26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8982-8286-4A43-8EEB-29F20A16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D48B5-FAB8-494D-B61D-4DC6BDED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08"/>
          <a:stretch/>
        </p:blipFill>
        <p:spPr>
          <a:xfrm>
            <a:off x="6162917" y="2084967"/>
            <a:ext cx="1955374" cy="1344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4699F-0E5B-4B9B-80CB-D08ADAAF2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8"/>
          <a:stretch/>
        </p:blipFill>
        <p:spPr>
          <a:xfrm>
            <a:off x="8311381" y="2084968"/>
            <a:ext cx="1962811" cy="1344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CF338-E08E-4909-94CB-9FF513F57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089" y="2473561"/>
            <a:ext cx="231014" cy="155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A1797-E378-49BE-A55C-68194C1FEC95}"/>
              </a:ext>
            </a:extLst>
          </p:cNvPr>
          <p:cNvSpPr txBox="1"/>
          <p:nvPr/>
        </p:nvSpPr>
        <p:spPr>
          <a:xfrm>
            <a:off x="10548974" y="2421550"/>
            <a:ext cx="921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measured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C4B9D-6334-4B41-8C01-F31B763F5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8089" y="2698549"/>
            <a:ext cx="226355" cy="174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FC8D7-318C-40BA-A8F2-1669E741C3C6}"/>
              </a:ext>
            </a:extLst>
          </p:cNvPr>
          <p:cNvSpPr txBox="1"/>
          <p:nvPr/>
        </p:nvSpPr>
        <p:spPr>
          <a:xfrm>
            <a:off x="10548974" y="2620145"/>
            <a:ext cx="950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simulation  </a:t>
            </a:r>
          </a:p>
        </p:txBody>
      </p:sp>
    </p:spTree>
    <p:extLst>
      <p:ext uri="{BB962C8B-B14F-4D97-AF65-F5344CB8AC3E}">
        <p14:creationId xmlns:p14="http://schemas.microsoft.com/office/powerpoint/2010/main" val="4969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19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GE Inspira Pitch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Mira, Anna (GE Healthcare)</dc:creator>
  <cp:lastModifiedBy>Mira, Anna (GE Healthcare)</cp:lastModifiedBy>
  <cp:revision>5</cp:revision>
  <dcterms:created xsi:type="dcterms:W3CDTF">2018-03-10T18:50:55Z</dcterms:created>
  <dcterms:modified xsi:type="dcterms:W3CDTF">2018-03-10T19:23:39Z</dcterms:modified>
</cp:coreProperties>
</file>